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09" r:id="rId2"/>
    <p:sldId id="257" r:id="rId3"/>
    <p:sldId id="259" r:id="rId4"/>
    <p:sldId id="260" r:id="rId5"/>
    <p:sldId id="286" r:id="rId6"/>
    <p:sldId id="307" r:id="rId7"/>
    <p:sldId id="261" r:id="rId8"/>
    <p:sldId id="262" r:id="rId9"/>
    <p:sldId id="266" r:id="rId10"/>
    <p:sldId id="263" r:id="rId11"/>
    <p:sldId id="264" r:id="rId12"/>
    <p:sldId id="265" r:id="rId13"/>
    <p:sldId id="290" r:id="rId14"/>
    <p:sldId id="270" r:id="rId15"/>
    <p:sldId id="291" r:id="rId16"/>
    <p:sldId id="268" r:id="rId17"/>
    <p:sldId id="292" r:id="rId18"/>
    <p:sldId id="269" r:id="rId19"/>
    <p:sldId id="293" r:id="rId20"/>
    <p:sldId id="271" r:id="rId21"/>
    <p:sldId id="294" r:id="rId22"/>
    <p:sldId id="272" r:id="rId23"/>
    <p:sldId id="295" r:id="rId24"/>
    <p:sldId id="273" r:id="rId25"/>
    <p:sldId id="296" r:id="rId26"/>
    <p:sldId id="274" r:id="rId27"/>
    <p:sldId id="297" r:id="rId28"/>
    <p:sldId id="275" r:id="rId29"/>
    <p:sldId id="298" r:id="rId30"/>
    <p:sldId id="279" r:id="rId31"/>
    <p:sldId id="299" r:id="rId32"/>
    <p:sldId id="280" r:id="rId33"/>
    <p:sldId id="300" r:id="rId34"/>
    <p:sldId id="281" r:id="rId35"/>
    <p:sldId id="301" r:id="rId36"/>
    <p:sldId id="282" r:id="rId37"/>
    <p:sldId id="287" r:id="rId38"/>
    <p:sldId id="258" r:id="rId39"/>
    <p:sldId id="306" r:id="rId40"/>
    <p:sldId id="277" r:id="rId41"/>
    <p:sldId id="278" r:id="rId42"/>
    <p:sldId id="283" r:id="rId43"/>
    <p:sldId id="302" r:id="rId44"/>
    <p:sldId id="284" r:id="rId45"/>
    <p:sldId id="303" r:id="rId46"/>
    <p:sldId id="285" r:id="rId47"/>
    <p:sldId id="30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9" autoAdjust="0"/>
    <p:restoredTop sz="95396" autoAdjust="0"/>
  </p:normalViewPr>
  <p:slideViewPr>
    <p:cSldViewPr snapToGrid="0">
      <p:cViewPr varScale="1">
        <p:scale>
          <a:sx n="113" d="100"/>
          <a:sy n="113" d="100"/>
        </p:scale>
        <p:origin x="1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CF4BF-5A68-4C03-946D-B13C0A4BAF68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33983-AC15-4E71-AFAD-882C565C9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6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5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 flat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12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94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34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60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6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26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62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46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32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7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36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56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98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47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49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61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22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1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93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51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86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 live 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05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11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54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943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48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78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963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72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Supplementary 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08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52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3 live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62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 flattened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099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Supp. Fig. 3 flat version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705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252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12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427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036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473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97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4 split interval –live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4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4 – flattened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63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78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23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7 live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01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1B26-3198-0036-97EE-86F00F24A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B1B66-5B18-89BC-BB65-308E9937D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29969-8B75-2FFC-2489-D14A6B3D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2664D-C3CA-DD94-F8FB-2A641C57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A0F33-D738-B97B-D4DC-69735654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3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BE48-9982-2C4D-192C-051F2517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C7CF9-E2AD-FA20-6C76-470417EDB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BABF7-4FBC-E066-B7F2-9C5DAC9E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2515-D1EE-9E62-6EBD-E92A67DC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A25FE-F9C6-14F4-4D79-6B7935AD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5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D284C-CA44-DEFC-9F04-06924CF60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DA029-7556-7B2B-D173-DE781F7F9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25954-E4DF-57E2-A44B-5701BF39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8F81-7CB4-AE37-8191-22446E51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729D2-BC2D-6A0A-F9D4-820E5E0D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6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ED29-E967-AEAE-2C1E-DADDD85A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D7584-AB44-C453-FEA3-031267A73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07894-E43A-F6C6-50F4-A74E8B94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FEB0B-5CC3-B98D-AAD2-BCFEC6FC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EE621-6A0B-FB9F-C66B-0D77AC083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3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0EDB-0B10-9BAE-15CD-4B341717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74E79-C377-657A-5351-490AD16AC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53774-FB10-7C72-4F11-3E69C136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BE6B-B3D7-DE7C-E37C-0FE2A465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1E899-A039-00E0-A8E3-76C4278F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B0ED-A391-CE9D-6B46-FBBBE067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1345-E5EB-05DF-E5D4-302C74748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4542C-2A55-A986-17EE-E2C6FD6AD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6ED01-E8B8-5F6B-02D4-DB197721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01395-23FD-9D8E-FEF0-8B64E9B5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C9A04-01E5-5E5B-5A56-CEA25695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8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0A0E-2981-02ED-C123-A775FB85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B932E-EF21-5781-93F2-B0E143779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8858A-8495-400D-BD56-826D2BFBF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B77DB-7EAB-AF8F-21BD-4D91DCC07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B1D221-27D1-F78C-1331-192C1C183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89B-3348-C1FE-F88F-CBECF817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ED3913-7DF9-610C-C129-50734046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B22BD-5044-73EF-020E-0D66CF58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29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DB0C-7F7A-FDC0-4C97-D9D92717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422B2A-85AB-32C3-5B21-1B139218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8348B-3B50-AD81-1202-56B5DA2A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2EAD0-04F9-18B4-18A4-78084DC4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9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9C7E61-CDED-78E3-3135-416606D9E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529D2-295B-4D7D-AC45-9B0A9928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D1479-07FC-1D65-C2C0-7C398268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1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4ED8-361F-6ADC-3DA5-4B2A1B5D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CFEC8-4E15-3A89-4430-AC8450324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71AE6-89CD-9651-7F49-F3E2ECD7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D9912-341F-006E-1EBE-EB8DF7CB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B8161-7AE6-599B-ACEC-8B94A2FF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6DC21-716E-7F57-3F27-31EFD3E9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61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680A-6576-40C0-8631-4D635391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02D00-534A-6CCE-870B-8E065BA44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3B490-C1C4-7229-F2F5-8D547E1AB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027FB-AC05-8333-6D68-4A7B7B1B8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9C31C-F525-9FDA-9D16-1C08F83E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80A3-C663-7CCE-7235-1090EFBF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0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FC60BB-3421-ACC1-479E-7E69AA11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B07A3-34DD-C1EE-06C6-FD3C00D6C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42504-E8FA-CEE6-CD80-9B8E23B78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6CF8F-A1D2-4F84-84EC-6DFB9C7535F1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1ACFC-5946-F5C2-3B5F-4111B1068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5458C-518F-8A1C-ED0C-A2E9B9BC0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0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AE6C8FA-64E9-20A6-0EED-6C9A3777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8" y="4320899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DC13E16-5895-4AA5-62B1-548336FA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/>
          <a:stretch/>
        </p:blipFill>
        <p:spPr bwMode="auto">
          <a:xfrm>
            <a:off x="4692309" y="4320899"/>
            <a:ext cx="2475408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29004A7-75D4-B003-BFE4-B54B1B900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60" y="256397"/>
            <a:ext cx="87249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47C8BB5-598A-E7F3-16AD-3CAD9F0D0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/>
          <a:stretch/>
        </p:blipFill>
        <p:spPr bwMode="auto">
          <a:xfrm>
            <a:off x="7167717" y="4320899"/>
            <a:ext cx="2475408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55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D63C0E-4FFC-187A-13F0-D6F768127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3" y="626859"/>
            <a:ext cx="11666317" cy="537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22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6" name="Picture 10">
            <a:extLst>
              <a:ext uri="{FF2B5EF4-FFF2-40B4-BE49-F238E27FC236}">
                <a16:creationId xmlns:a16="http://schemas.microsoft.com/office/drawing/2014/main" id="{5929BE71-FD1A-444F-D79A-7407181AD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70" y="478206"/>
            <a:ext cx="5753015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A7F12E8F-7A72-E5BA-231D-7520B15CA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29" y="478206"/>
            <a:ext cx="5827301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87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>
            <a:extLst>
              <a:ext uri="{FF2B5EF4-FFF2-40B4-BE49-F238E27FC236}">
                <a16:creationId xmlns:a16="http://schemas.microsoft.com/office/drawing/2014/main" id="{AFF71E68-40BA-8966-0DE1-7C18481E7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8" y="0"/>
            <a:ext cx="5508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93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07AC90-B9D0-0AA3-6D00-5125E76AE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7"/>
          <a:stretch/>
        </p:blipFill>
        <p:spPr bwMode="auto">
          <a:xfrm>
            <a:off x="6554431" y="1009790"/>
            <a:ext cx="4339174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FA821F-C142-BC6A-13BA-89C9B9A7D5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787"/>
          <a:stretch/>
        </p:blipFill>
        <p:spPr>
          <a:xfrm>
            <a:off x="1340230" y="1009791"/>
            <a:ext cx="4861790" cy="4638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0A808-5829-951D-1E12-2F247C23C677}"/>
              </a:ext>
            </a:extLst>
          </p:cNvPr>
          <p:cNvSpPr txBox="1"/>
          <p:nvPr/>
        </p:nvSpPr>
        <p:spPr>
          <a:xfrm>
            <a:off x="3374709" y="220718"/>
            <a:ext cx="2226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15x15 Puzzles (Mon-Sat)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CAB34-7226-F87A-3887-92E271498D66}"/>
              </a:ext>
            </a:extLst>
          </p:cNvPr>
          <p:cNvSpPr txBox="1"/>
          <p:nvPr/>
        </p:nvSpPr>
        <p:spPr>
          <a:xfrm>
            <a:off x="3054921" y="738685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6B93B-DFB5-449D-83B3-2E7FA7EEB8BA}"/>
              </a:ext>
            </a:extLst>
          </p:cNvPr>
          <p:cNvSpPr txBox="1"/>
          <p:nvPr/>
        </p:nvSpPr>
        <p:spPr>
          <a:xfrm>
            <a:off x="4535636" y="557289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757FB-72C5-6872-E60F-641735A42592}"/>
              </a:ext>
            </a:extLst>
          </p:cNvPr>
          <p:cNvSpPr txBox="1"/>
          <p:nvPr/>
        </p:nvSpPr>
        <p:spPr>
          <a:xfrm>
            <a:off x="5770802" y="579102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49CC2-A297-6E17-F93E-7D424D61C420}"/>
              </a:ext>
            </a:extLst>
          </p:cNvPr>
          <p:cNvSpPr txBox="1"/>
          <p:nvPr/>
        </p:nvSpPr>
        <p:spPr>
          <a:xfrm>
            <a:off x="7522286" y="220718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21x21 Puzzles (Sun)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797AE-E6B7-B4E5-070B-5F797A4DDE83}"/>
              </a:ext>
            </a:extLst>
          </p:cNvPr>
          <p:cNvGrpSpPr/>
          <p:nvPr/>
        </p:nvGrpSpPr>
        <p:grpSpPr>
          <a:xfrm>
            <a:off x="2769759" y="1028894"/>
            <a:ext cx="1563624" cy="91440"/>
            <a:chOff x="633710" y="344619"/>
            <a:chExt cx="1451185" cy="18288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0170B1-9F30-EC17-D58F-91922436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41E8F6-578A-560C-8AEB-BEB3CECAED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0C3E6C3-41F4-4628-86A1-2487BEEB08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F94C75-57AA-32B2-562A-1B6D49EEED46}"/>
              </a:ext>
            </a:extLst>
          </p:cNvPr>
          <p:cNvGrpSpPr/>
          <p:nvPr/>
        </p:nvGrpSpPr>
        <p:grpSpPr>
          <a:xfrm>
            <a:off x="4335660" y="1031062"/>
            <a:ext cx="1563624" cy="91440"/>
            <a:chOff x="633710" y="344619"/>
            <a:chExt cx="1451185" cy="18288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6AD5DD-B704-BC5E-3F79-F44CDC81217A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6C4D95-5C55-7B14-D091-98D6733479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2D299F-B45D-7C57-94AD-50486A828E9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AC8D1D-3D51-C88C-DF86-504BEA65F3FA}"/>
              </a:ext>
            </a:extLst>
          </p:cNvPr>
          <p:cNvGrpSpPr/>
          <p:nvPr/>
        </p:nvGrpSpPr>
        <p:grpSpPr>
          <a:xfrm>
            <a:off x="5914935" y="1034212"/>
            <a:ext cx="237744" cy="91440"/>
            <a:chOff x="634481" y="344619"/>
            <a:chExt cx="1463040" cy="18288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0E6E18-CE0E-6C1E-E737-8A0A844B348E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ADCE9D-20EA-4EF6-85EE-3219C98DAA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4CF08EE-C642-0108-B8CE-FB87452200CE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375DAA-637F-8684-D87D-81800ED888DA}"/>
              </a:ext>
            </a:extLst>
          </p:cNvPr>
          <p:cNvSpPr txBox="1"/>
          <p:nvPr/>
        </p:nvSpPr>
        <p:spPr>
          <a:xfrm>
            <a:off x="6896975" y="738688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40C38-20C2-DD09-857E-9CBD475D9806}"/>
              </a:ext>
            </a:extLst>
          </p:cNvPr>
          <p:cNvSpPr txBox="1"/>
          <p:nvPr/>
        </p:nvSpPr>
        <p:spPr>
          <a:xfrm>
            <a:off x="8377690" y="557292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9F004-36AA-F3C2-8699-E13A6DC05998}"/>
              </a:ext>
            </a:extLst>
          </p:cNvPr>
          <p:cNvSpPr txBox="1"/>
          <p:nvPr/>
        </p:nvSpPr>
        <p:spPr>
          <a:xfrm>
            <a:off x="9612856" y="579105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543C87-4147-B7BA-C1A6-FF6A2F5A28BC}"/>
              </a:ext>
            </a:extLst>
          </p:cNvPr>
          <p:cNvGrpSpPr/>
          <p:nvPr/>
        </p:nvGrpSpPr>
        <p:grpSpPr>
          <a:xfrm>
            <a:off x="6611813" y="1028897"/>
            <a:ext cx="1563624" cy="91440"/>
            <a:chOff x="633710" y="344619"/>
            <a:chExt cx="1451185" cy="18288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7376C3-829A-69CA-3CD4-811C89ABC20B}"/>
                </a:ext>
              </a:extLst>
            </p:cNvPr>
            <p:cNvCxnSpPr>
              <a:cxnSpLocks/>
            </p:cNvCxnSpPr>
            <p:nvPr/>
          </p:nvCxnSpPr>
          <p:spPr>
            <a:xfrm>
              <a:off x="635410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A0CD01-7264-448E-B620-E239C70785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83B030E-9E4C-1928-52A1-A5FBB49BBE2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5B41B8-290B-0214-6E60-5D03C35A02F4}"/>
              </a:ext>
            </a:extLst>
          </p:cNvPr>
          <p:cNvGrpSpPr/>
          <p:nvPr/>
        </p:nvGrpSpPr>
        <p:grpSpPr>
          <a:xfrm>
            <a:off x="8177714" y="1031065"/>
            <a:ext cx="1563624" cy="91440"/>
            <a:chOff x="633710" y="344619"/>
            <a:chExt cx="1451185" cy="18288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AAFA4D-2EAF-6556-D242-5C12BECA7A76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2012FDA-9E46-B13D-66E3-E82E10672A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A7765F4-1827-B281-875A-506780676839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4F3265-8CBB-FF31-E1ED-B7D30B79356F}"/>
              </a:ext>
            </a:extLst>
          </p:cNvPr>
          <p:cNvGrpSpPr/>
          <p:nvPr/>
        </p:nvGrpSpPr>
        <p:grpSpPr>
          <a:xfrm>
            <a:off x="9756989" y="1034215"/>
            <a:ext cx="237744" cy="91440"/>
            <a:chOff x="634481" y="344619"/>
            <a:chExt cx="1463040" cy="18288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6E06CB-1AE2-C14C-13D2-5EF29B5EF8CC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8826F8-0597-42E7-332E-22BBB4DDBD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217660-DB6C-F60F-07F1-9DB3DFF3E690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0452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A0C41F50-96A5-3433-0B50-621ED75C6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578380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058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3BEA8-1065-F1ED-F83B-4AC6859E75C9}"/>
              </a:ext>
            </a:extLst>
          </p:cNvPr>
          <p:cNvSpPr/>
          <p:nvPr/>
        </p:nvSpPr>
        <p:spPr>
          <a:xfrm>
            <a:off x="158403" y="546949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E31506-663D-3884-7B07-7EB60A2046B4}"/>
              </a:ext>
            </a:extLst>
          </p:cNvPr>
          <p:cNvSpPr/>
          <p:nvPr/>
        </p:nvSpPr>
        <p:spPr>
          <a:xfrm>
            <a:off x="170152" y="423782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4300C7-6C77-D61F-3A4A-CBBE91CD93AB}"/>
              </a:ext>
            </a:extLst>
          </p:cNvPr>
          <p:cNvSpPr/>
          <p:nvPr/>
        </p:nvSpPr>
        <p:spPr>
          <a:xfrm>
            <a:off x="136121" y="514036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55547F0-C945-C116-675D-E3D9F84C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46" y="669396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A99968-8EEA-7189-88E4-E1A249F69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1" b="50102"/>
          <a:stretch/>
        </p:blipFill>
        <p:spPr bwMode="auto">
          <a:xfrm>
            <a:off x="249052" y="669396"/>
            <a:ext cx="2895600" cy="178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AA6746-CE6A-E6E3-BBF2-668C13C62D4B}"/>
              </a:ext>
            </a:extLst>
          </p:cNvPr>
          <p:cNvSpPr/>
          <p:nvPr/>
        </p:nvSpPr>
        <p:spPr>
          <a:xfrm>
            <a:off x="178620" y="711650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3AC88D40-37A6-82A5-99DB-733BF5AC4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427397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217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0790D89C-C4B9-471F-E015-C52F0C86A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97" y="524405"/>
            <a:ext cx="1182120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496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E6F44C-580C-E556-3D88-C7840020F96B}"/>
              </a:ext>
            </a:extLst>
          </p:cNvPr>
          <p:cNvSpPr/>
          <p:nvPr/>
        </p:nvSpPr>
        <p:spPr>
          <a:xfrm>
            <a:off x="226139" y="35221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879555-72DD-82DD-4D82-3579BE74B42E}"/>
              </a:ext>
            </a:extLst>
          </p:cNvPr>
          <p:cNvSpPr/>
          <p:nvPr/>
        </p:nvSpPr>
        <p:spPr>
          <a:xfrm>
            <a:off x="170152" y="423782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D1728-33B7-C776-DF56-38B8529CD26D}"/>
              </a:ext>
            </a:extLst>
          </p:cNvPr>
          <p:cNvSpPr/>
          <p:nvPr/>
        </p:nvSpPr>
        <p:spPr>
          <a:xfrm>
            <a:off x="207144" y="469646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7FECB39-D3D8-8362-8C98-3BB9833E7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44" y="530755"/>
            <a:ext cx="1186006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66B05A-8AB4-43A9-3B84-6B44AB90B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86" b="49867"/>
          <a:stretch/>
        </p:blipFill>
        <p:spPr bwMode="auto">
          <a:xfrm>
            <a:off x="263564" y="526006"/>
            <a:ext cx="2886037" cy="179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521473-458C-9BF1-8DF7-7CAEFEEC62B6}"/>
              </a:ext>
            </a:extLst>
          </p:cNvPr>
          <p:cNvSpPr/>
          <p:nvPr/>
        </p:nvSpPr>
        <p:spPr>
          <a:xfrm>
            <a:off x="195390" y="547904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E3FD1DEF-335D-E80A-CF13-3D3E397B5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987" y="4135331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624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90ED5E7F-B53E-8AF3-E7AC-9E8EA2A19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349779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605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4AC515-4D4B-3A81-4337-F1FAA8846394}"/>
              </a:ext>
            </a:extLst>
          </p:cNvPr>
          <p:cNvSpPr/>
          <p:nvPr/>
        </p:nvSpPr>
        <p:spPr>
          <a:xfrm>
            <a:off x="209205" y="377614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B03F03-4738-6DBD-679B-4F0BB8C3CF62}"/>
              </a:ext>
            </a:extLst>
          </p:cNvPr>
          <p:cNvSpPr/>
          <p:nvPr/>
        </p:nvSpPr>
        <p:spPr>
          <a:xfrm>
            <a:off x="152396" y="479923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155A7E-805F-A15D-C267-33DC193DF4B4}"/>
              </a:ext>
            </a:extLst>
          </p:cNvPr>
          <p:cNvSpPr/>
          <p:nvPr/>
        </p:nvSpPr>
        <p:spPr>
          <a:xfrm>
            <a:off x="187908" y="423782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B9B57FEB-584F-DF92-525D-106DBBF6B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08" y="343746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0E0683E3-8F0A-D445-92E4-3A871999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4832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265E46-3829-F4A4-7F57-7F38FDF94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46" b="49924"/>
          <a:stretch/>
        </p:blipFill>
        <p:spPr bwMode="auto">
          <a:xfrm>
            <a:off x="252965" y="341313"/>
            <a:ext cx="2871238" cy="17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99D7A4-7216-5117-69A7-EAB563DE0F9E}"/>
              </a:ext>
            </a:extLst>
          </p:cNvPr>
          <p:cNvSpPr/>
          <p:nvPr/>
        </p:nvSpPr>
        <p:spPr>
          <a:xfrm>
            <a:off x="195390" y="480168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3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7809EE82-7BD3-B5A5-C9A1-B4F15E972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83" y="4175027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D944BB1-D540-1A51-2DEF-A34F43433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/>
          <a:stretch/>
        </p:blipFill>
        <p:spPr bwMode="auto">
          <a:xfrm>
            <a:off x="4465462" y="4175027"/>
            <a:ext cx="247796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FEDBDB4-2B2B-4D00-76E6-594F4DD8B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9" r="1"/>
          <a:stretch/>
        </p:blipFill>
        <p:spPr bwMode="auto">
          <a:xfrm>
            <a:off x="6960365" y="4175027"/>
            <a:ext cx="247796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6B8D7C6-B274-8035-7D3E-82A74C365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039" y="105831"/>
            <a:ext cx="87820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08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7621E2C-B78E-8768-4A50-A77055744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7" y="309034"/>
            <a:ext cx="1185142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58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345BC7-3F98-151C-D95E-AB14236462D1}"/>
              </a:ext>
            </a:extLst>
          </p:cNvPr>
          <p:cNvSpPr/>
          <p:nvPr/>
        </p:nvSpPr>
        <p:spPr>
          <a:xfrm>
            <a:off x="296198" y="40301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FEC881-5818-AA69-F8D8-EEEFD274FE07}"/>
              </a:ext>
            </a:extLst>
          </p:cNvPr>
          <p:cNvSpPr/>
          <p:nvPr/>
        </p:nvSpPr>
        <p:spPr>
          <a:xfrm>
            <a:off x="170152" y="539195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A9D8A2-F3DB-3E25-AC37-E669EDBF6B7F}"/>
              </a:ext>
            </a:extLst>
          </p:cNvPr>
          <p:cNvSpPr/>
          <p:nvPr/>
        </p:nvSpPr>
        <p:spPr>
          <a:xfrm>
            <a:off x="134643" y="423782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EA78DE-F8C4-4A9D-2EF4-0A990A63866E}"/>
              </a:ext>
            </a:extLst>
          </p:cNvPr>
          <p:cNvSpPr/>
          <p:nvPr/>
        </p:nvSpPr>
        <p:spPr>
          <a:xfrm>
            <a:off x="152396" y="479923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C5A3780-62E9-2D24-2374-C314B81E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6" y="330729"/>
            <a:ext cx="1188596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DFC3CE-A03A-756C-E856-12AF0589B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3935305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26708C4-C461-98B1-70A2-A3EBA1702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67" b="49969"/>
          <a:stretch/>
        </p:blipFill>
        <p:spPr bwMode="auto">
          <a:xfrm>
            <a:off x="220132" y="317501"/>
            <a:ext cx="2895603" cy="179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1F7D1E-31C4-7B01-144A-09D2EFB2673E}"/>
              </a:ext>
            </a:extLst>
          </p:cNvPr>
          <p:cNvSpPr/>
          <p:nvPr/>
        </p:nvSpPr>
        <p:spPr>
          <a:xfrm>
            <a:off x="153055" y="412432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2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A391EEB5-1B62-A5AE-8AEF-670B6500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231247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481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754734-F0A8-48F0-7DFA-F0C33BF86B9F}"/>
              </a:ext>
            </a:extLst>
          </p:cNvPr>
          <p:cNvSpPr/>
          <p:nvPr/>
        </p:nvSpPr>
        <p:spPr>
          <a:xfrm>
            <a:off x="242557" y="479213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5AAF5E-FA4D-B699-8B1A-8F9AD66DDA02}"/>
              </a:ext>
            </a:extLst>
          </p:cNvPr>
          <p:cNvSpPr/>
          <p:nvPr/>
        </p:nvSpPr>
        <p:spPr>
          <a:xfrm>
            <a:off x="167558" y="532481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0051A-1018-B2BF-F33F-125F6D78292A}"/>
              </a:ext>
            </a:extLst>
          </p:cNvPr>
          <p:cNvSpPr/>
          <p:nvPr/>
        </p:nvSpPr>
        <p:spPr>
          <a:xfrm>
            <a:off x="161277" y="423782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754B2DC-E7D6-6A47-FF1B-8EDFE6E92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63" y="339197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78B3A0-F6E7-2DF2-5419-3C2EEA75E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89" b="50251"/>
          <a:stretch/>
        </p:blipFill>
        <p:spPr bwMode="auto">
          <a:xfrm>
            <a:off x="274118" y="330730"/>
            <a:ext cx="2913571" cy="178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7C05C7-912E-6371-DD31-287A21A60A64}"/>
              </a:ext>
            </a:extLst>
          </p:cNvPr>
          <p:cNvSpPr/>
          <p:nvPr/>
        </p:nvSpPr>
        <p:spPr>
          <a:xfrm>
            <a:off x="203198" y="479923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ECBAFD86-8361-79B4-FB64-209E2B0FF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241" y="3952240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240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1CA167C1-5C0B-2A51-DCF9-33A3C920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09" y="234419"/>
            <a:ext cx="1186438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73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A5FDF2-E767-51D3-FA3A-999E1114469E}"/>
              </a:ext>
            </a:extLst>
          </p:cNvPr>
          <p:cNvSpPr/>
          <p:nvPr/>
        </p:nvSpPr>
        <p:spPr>
          <a:xfrm>
            <a:off x="200222" y="301410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30BF20-9D17-9282-5BAA-3A18406F2B94}"/>
              </a:ext>
            </a:extLst>
          </p:cNvPr>
          <p:cNvSpPr/>
          <p:nvPr/>
        </p:nvSpPr>
        <p:spPr>
          <a:xfrm>
            <a:off x="152396" y="450415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81473-4DBA-446C-11D1-A39B8C4F57FD}"/>
              </a:ext>
            </a:extLst>
          </p:cNvPr>
          <p:cNvSpPr/>
          <p:nvPr/>
        </p:nvSpPr>
        <p:spPr>
          <a:xfrm>
            <a:off x="161277" y="503684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60AA68F5-E3EE-0262-26B2-B4CA703BF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2" y="301410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8D7EC1FC-F276-2EB1-AEC9-AE6F63CDB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653" y="3905986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CAD697-FC1B-2062-9CF1-BCD579ACC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90" b="49776"/>
          <a:stretch/>
        </p:blipFill>
        <p:spPr bwMode="auto">
          <a:xfrm>
            <a:off x="278781" y="300078"/>
            <a:ext cx="2884191" cy="179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A3DC73-45B2-4381-DEDC-B47D4AD01646}"/>
              </a:ext>
            </a:extLst>
          </p:cNvPr>
          <p:cNvSpPr/>
          <p:nvPr/>
        </p:nvSpPr>
        <p:spPr>
          <a:xfrm>
            <a:off x="212079" y="415315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08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45270A68-69BB-029C-7473-335744372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21" y="229658"/>
            <a:ext cx="1183415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57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6418FF-3E5B-3E5B-D677-2A7B60FC0F9F}"/>
              </a:ext>
            </a:extLst>
          </p:cNvPr>
          <p:cNvSpPr/>
          <p:nvPr/>
        </p:nvSpPr>
        <p:spPr>
          <a:xfrm>
            <a:off x="149420" y="43687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FE187A-685F-6DDC-288E-992527A212A4}"/>
              </a:ext>
            </a:extLst>
          </p:cNvPr>
          <p:cNvSpPr/>
          <p:nvPr/>
        </p:nvSpPr>
        <p:spPr>
          <a:xfrm>
            <a:off x="176436" y="479213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1278A5-1927-4587-839C-4B37E6DE76B9}"/>
              </a:ext>
            </a:extLst>
          </p:cNvPr>
          <p:cNvSpPr/>
          <p:nvPr/>
        </p:nvSpPr>
        <p:spPr>
          <a:xfrm>
            <a:off x="214545" y="459294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92DDE72C-EA9D-3995-9CC3-FEBA7C74C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6" y="286810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6557B659-A132-F22A-AA7E-76907B925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217" y="3899853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7E511E-B1A5-9D3E-EAB0-28D155AD2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7" b="49407"/>
          <a:stretch/>
        </p:blipFill>
        <p:spPr bwMode="auto">
          <a:xfrm>
            <a:off x="266264" y="269876"/>
            <a:ext cx="2919879" cy="181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14633E-E667-0154-F584-F1B3B35BD1A3}"/>
              </a:ext>
            </a:extLst>
          </p:cNvPr>
          <p:cNvSpPr/>
          <p:nvPr/>
        </p:nvSpPr>
        <p:spPr>
          <a:xfrm>
            <a:off x="195145" y="435948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82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A37B7E46-2350-7B26-2411-10AF99475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14" y="361950"/>
            <a:ext cx="1181257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535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8BB909-1575-1624-E342-84335A65A204}"/>
              </a:ext>
            </a:extLst>
          </p:cNvPr>
          <p:cNvSpPr/>
          <p:nvPr/>
        </p:nvSpPr>
        <p:spPr>
          <a:xfrm>
            <a:off x="115552" y="546949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3574E-D05B-53C9-E781-1FA2355FDF37}"/>
              </a:ext>
            </a:extLst>
          </p:cNvPr>
          <p:cNvSpPr/>
          <p:nvPr/>
        </p:nvSpPr>
        <p:spPr>
          <a:xfrm>
            <a:off x="124019" y="43687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FA952A-C96D-D27E-2697-9E0CD866EA5A}"/>
              </a:ext>
            </a:extLst>
          </p:cNvPr>
          <p:cNvSpPr/>
          <p:nvPr/>
        </p:nvSpPr>
        <p:spPr>
          <a:xfrm>
            <a:off x="176436" y="408189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D8CD6-39E2-EA85-E7C2-42EC4A6BA6EC}"/>
              </a:ext>
            </a:extLst>
          </p:cNvPr>
          <p:cNvSpPr/>
          <p:nvPr/>
        </p:nvSpPr>
        <p:spPr>
          <a:xfrm>
            <a:off x="203070" y="479213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63357F0-423A-B3FD-F8FB-87CE58178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51" y="258233"/>
            <a:ext cx="1185142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70071FE6-1C16-98E0-010B-8188FA16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277" y="3871276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7B1B43F-0BED-D43C-CD42-6C45F4D3A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60" b="50028"/>
          <a:stretch/>
        </p:blipFill>
        <p:spPr bwMode="auto">
          <a:xfrm>
            <a:off x="253191" y="245418"/>
            <a:ext cx="2875219" cy="178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1C0486-725A-2901-A78E-6A42D8216F5E}"/>
              </a:ext>
            </a:extLst>
          </p:cNvPr>
          <p:cNvSpPr/>
          <p:nvPr/>
        </p:nvSpPr>
        <p:spPr>
          <a:xfrm>
            <a:off x="183288" y="403010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65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F3794DB-0A92-F830-5AFB-E4C3E7E6C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8" y="1053948"/>
            <a:ext cx="4372063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8A3371F-52E8-5DBA-2AA7-EDD605B13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3"/>
          <a:stretch/>
        </p:blipFill>
        <p:spPr bwMode="auto">
          <a:xfrm>
            <a:off x="4468331" y="1053948"/>
            <a:ext cx="3988937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CB38787-3DBA-93A0-D14B-5C4162F54F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3"/>
          <a:stretch/>
        </p:blipFill>
        <p:spPr bwMode="auto">
          <a:xfrm>
            <a:off x="8465735" y="1053948"/>
            <a:ext cx="3988937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623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CBF780EE-498B-62E7-598F-45F862AE5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7" y="236009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525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2E0F48-9952-CBFC-D5D1-7CD34252BCC8}"/>
              </a:ext>
            </a:extLst>
          </p:cNvPr>
          <p:cNvSpPr/>
          <p:nvPr/>
        </p:nvSpPr>
        <p:spPr>
          <a:xfrm>
            <a:off x="177287" y="48126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F09E4D-A331-A2BC-D97E-C024D55B315F}"/>
              </a:ext>
            </a:extLst>
          </p:cNvPr>
          <p:cNvSpPr/>
          <p:nvPr/>
        </p:nvSpPr>
        <p:spPr>
          <a:xfrm>
            <a:off x="178520" y="580570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1F388E-F0A2-4F9A-A21E-C79F94865668}"/>
              </a:ext>
            </a:extLst>
          </p:cNvPr>
          <p:cNvSpPr/>
          <p:nvPr/>
        </p:nvSpPr>
        <p:spPr>
          <a:xfrm>
            <a:off x="158709" y="423643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F4A34316-B562-A8F6-8D7A-2152A29FF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7" y="266171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FF9AF157-ADF0-AD75-6B28-4074249CD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79214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D8684A-88A8-AEA8-DD86-43ED07895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2" b="50000"/>
          <a:stretch/>
        </p:blipFill>
        <p:spPr bwMode="auto">
          <a:xfrm>
            <a:off x="256260" y="272274"/>
            <a:ext cx="2919431" cy="178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D54C2-D386-C23A-4C4C-EB0BE86E7D15}"/>
              </a:ext>
            </a:extLst>
          </p:cNvPr>
          <p:cNvSpPr/>
          <p:nvPr/>
        </p:nvSpPr>
        <p:spPr>
          <a:xfrm>
            <a:off x="183286" y="386076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52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94B1A97-7B9E-B746-7C37-FFD3E5628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79" y="263526"/>
            <a:ext cx="1182984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452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4E1841-F96C-2FEC-6B30-04A49E3750FD}"/>
              </a:ext>
            </a:extLst>
          </p:cNvPr>
          <p:cNvSpPr/>
          <p:nvPr/>
        </p:nvSpPr>
        <p:spPr>
          <a:xfrm>
            <a:off x="217156" y="462279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3743B6-608C-6EB4-8E87-CE9CA6F6391D}"/>
              </a:ext>
            </a:extLst>
          </p:cNvPr>
          <p:cNvSpPr/>
          <p:nvPr/>
        </p:nvSpPr>
        <p:spPr>
          <a:xfrm>
            <a:off x="151886" y="474034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8AD777-9F4B-CE6A-B2E8-0DA656433ACA}"/>
              </a:ext>
            </a:extLst>
          </p:cNvPr>
          <p:cNvSpPr/>
          <p:nvPr/>
        </p:nvSpPr>
        <p:spPr>
          <a:xfrm>
            <a:off x="168409" y="59668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CE5290-3741-4C63-BF46-4232D57A169F}"/>
              </a:ext>
            </a:extLst>
          </p:cNvPr>
          <p:cNvSpPr/>
          <p:nvPr/>
        </p:nvSpPr>
        <p:spPr>
          <a:xfrm>
            <a:off x="200221" y="43687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F6BC1696-7E10-AA6B-33A7-5CDE97762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95" y="303742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AD9E74F-E753-D930-63BA-6AC09C54B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75" b="49756"/>
          <a:stretch/>
        </p:blipFill>
        <p:spPr bwMode="auto">
          <a:xfrm>
            <a:off x="295717" y="303742"/>
            <a:ext cx="2877597" cy="179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FD1096-80A2-916F-6B9C-D608ECC1240C}"/>
              </a:ext>
            </a:extLst>
          </p:cNvPr>
          <p:cNvSpPr/>
          <p:nvPr/>
        </p:nvSpPr>
        <p:spPr>
          <a:xfrm>
            <a:off x="225620" y="43687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33ED953F-0B9B-B632-113C-505343B1E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08318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288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AF7AE486-393A-C6F9-5434-AED61CA76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5205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1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03B0DE-D373-A05C-FC4D-019A1EF94BB1}"/>
              </a:ext>
            </a:extLst>
          </p:cNvPr>
          <p:cNvSpPr/>
          <p:nvPr/>
        </p:nvSpPr>
        <p:spPr>
          <a:xfrm>
            <a:off x="159942" y="377609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EA9EF9-199E-388C-A3F3-370813DA6B9E}"/>
              </a:ext>
            </a:extLst>
          </p:cNvPr>
          <p:cNvSpPr/>
          <p:nvPr/>
        </p:nvSpPr>
        <p:spPr>
          <a:xfrm>
            <a:off x="205154" y="403010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816CD9-AD24-ABA6-7314-582A3A602101}"/>
              </a:ext>
            </a:extLst>
          </p:cNvPr>
          <p:cNvSpPr/>
          <p:nvPr/>
        </p:nvSpPr>
        <p:spPr>
          <a:xfrm>
            <a:off x="168409" y="499024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A95CB617-B5B4-20C7-26D9-079571BA6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28" y="283105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>
            <a:extLst>
              <a:ext uri="{FF2B5EF4-FFF2-40B4-BE49-F238E27FC236}">
                <a16:creationId xmlns:a16="http://schemas.microsoft.com/office/drawing/2014/main" id="{4142566B-2747-07C1-8ED3-E7734D807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7" y="3887681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908735-1BE7-8C9E-D35C-B7746C0A5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619" b="50294"/>
          <a:stretch/>
        </p:blipFill>
        <p:spPr bwMode="auto">
          <a:xfrm>
            <a:off x="272784" y="257704"/>
            <a:ext cx="2893750" cy="177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096FF-ADBE-B1D7-DB7D-570758E59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21" y="418573"/>
            <a:ext cx="79255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76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499B6A3A-1045-2FD4-A638-12BB07682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0675"/>
            <a:ext cx="121920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845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439AF5-38AD-7DD8-EFDF-2A5D48A15BB9}"/>
              </a:ext>
            </a:extLst>
          </p:cNvPr>
          <p:cNvSpPr txBox="1"/>
          <p:nvPr/>
        </p:nvSpPr>
        <p:spPr>
          <a:xfrm>
            <a:off x="5327780" y="3209731"/>
            <a:ext cx="180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Supplement</a:t>
            </a:r>
          </a:p>
        </p:txBody>
      </p:sp>
    </p:spTree>
    <p:extLst>
      <p:ext uri="{BB962C8B-B14F-4D97-AF65-F5344CB8AC3E}">
        <p14:creationId xmlns:p14="http://schemas.microsoft.com/office/powerpoint/2010/main" val="455632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E7459DC8-8843-B54A-DB44-F58E65BED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0"/>
            <a:ext cx="692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200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432C1EB-4CE4-2841-9B14-4AEDE576E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6" y="485777"/>
            <a:ext cx="4372063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655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D385C8-232A-7BBD-30BF-8595DD0A4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22" y="994962"/>
            <a:ext cx="11863356" cy="41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0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1A2906-1540-921E-A76A-5E8739003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43" r="13413"/>
          <a:stretch/>
        </p:blipFill>
        <p:spPr>
          <a:xfrm>
            <a:off x="9521495" y="3656519"/>
            <a:ext cx="3568367" cy="4638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5E9B6F-ED71-DC51-F9CB-0A2FBE875D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08" r="14049"/>
          <a:stretch/>
        </p:blipFill>
        <p:spPr>
          <a:xfrm>
            <a:off x="5953127" y="3656519"/>
            <a:ext cx="3568368" cy="4638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F105E6-407A-EE9D-9EDF-7DE5221D7D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778"/>
          <a:stretch/>
        </p:blipFill>
        <p:spPr>
          <a:xfrm>
            <a:off x="1105052" y="3656519"/>
            <a:ext cx="4919344" cy="4638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968940-C0B2-BD95-08C2-0E6C52B343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1" r="14036" b="29501"/>
          <a:stretch/>
        </p:blipFill>
        <p:spPr>
          <a:xfrm>
            <a:off x="9487916" y="158779"/>
            <a:ext cx="3568367" cy="3270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4D4F32-430C-DCEF-0D1D-5ACF9A6DE6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399" r="14864" b="29501"/>
          <a:stretch/>
        </p:blipFill>
        <p:spPr>
          <a:xfrm>
            <a:off x="6024396" y="158779"/>
            <a:ext cx="3465301" cy="3270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A9DB00-2D0C-F18B-40A7-C26D6FBED9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4049" b="29501"/>
          <a:stretch/>
        </p:blipFill>
        <p:spPr>
          <a:xfrm>
            <a:off x="1104156" y="158779"/>
            <a:ext cx="4903915" cy="32702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3A798E-DF32-9D92-EF62-63C4416C2E4E}"/>
              </a:ext>
            </a:extLst>
          </p:cNvPr>
          <p:cNvSpPr txBox="1"/>
          <p:nvPr/>
        </p:nvSpPr>
        <p:spPr>
          <a:xfrm>
            <a:off x="3912421" y="-10498"/>
            <a:ext cx="870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Monday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CF2EB-A55F-A763-306B-BF811D09DDF8}"/>
              </a:ext>
            </a:extLst>
          </p:cNvPr>
          <p:cNvSpPr txBox="1"/>
          <p:nvPr/>
        </p:nvSpPr>
        <p:spPr>
          <a:xfrm>
            <a:off x="7436164" y="-10498"/>
            <a:ext cx="855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Tuesday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20D04E-AFB7-E564-9E09-A5A70DD32375}"/>
              </a:ext>
            </a:extLst>
          </p:cNvPr>
          <p:cNvSpPr txBox="1"/>
          <p:nvPr/>
        </p:nvSpPr>
        <p:spPr>
          <a:xfrm>
            <a:off x="10899044" y="-10498"/>
            <a:ext cx="1154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Wednesday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2A502-EEC3-0007-2987-A465D6BBCCCA}"/>
              </a:ext>
            </a:extLst>
          </p:cNvPr>
          <p:cNvSpPr txBox="1"/>
          <p:nvPr/>
        </p:nvSpPr>
        <p:spPr>
          <a:xfrm>
            <a:off x="3876514" y="3488547"/>
            <a:ext cx="941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Thursday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B1E10-50B7-AFD0-3C6B-51CD22B90659}"/>
              </a:ext>
            </a:extLst>
          </p:cNvPr>
          <p:cNvSpPr txBox="1"/>
          <p:nvPr/>
        </p:nvSpPr>
        <p:spPr>
          <a:xfrm>
            <a:off x="7517981" y="3488547"/>
            <a:ext cx="69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Friday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9275B-6606-8F10-44FF-95528AD18CD7}"/>
              </a:ext>
            </a:extLst>
          </p:cNvPr>
          <p:cNvSpPr txBox="1"/>
          <p:nvPr/>
        </p:nvSpPr>
        <p:spPr>
          <a:xfrm>
            <a:off x="11018692" y="3488547"/>
            <a:ext cx="9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Saturday</a:t>
            </a:r>
          </a:p>
        </p:txBody>
      </p:sp>
    </p:spTree>
    <p:extLst>
      <p:ext uri="{BB962C8B-B14F-4D97-AF65-F5344CB8AC3E}">
        <p14:creationId xmlns:p14="http://schemas.microsoft.com/office/powerpoint/2010/main" val="1943924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2622B-7DFE-5A00-A8C2-9AC26374A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78" y="97857"/>
            <a:ext cx="9588620" cy="66622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A4ABD25-23C5-57F6-23AE-A2F2AA6FF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9" b="41581"/>
          <a:stretch/>
        </p:blipFill>
        <p:spPr bwMode="auto">
          <a:xfrm>
            <a:off x="10848087" y="1741583"/>
            <a:ext cx="587890" cy="24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932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D330621-4E77-4B67-9A93-55DD9FBE6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248179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40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C7E6D7-5FC0-A6F2-AA2E-78CC2C70E402}"/>
              </a:ext>
            </a:extLst>
          </p:cNvPr>
          <p:cNvSpPr/>
          <p:nvPr/>
        </p:nvSpPr>
        <p:spPr>
          <a:xfrm>
            <a:off x="160817" y="61299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AA142AA-AFA4-AB26-09BE-A65760EDC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82" y="296863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2EB4E14-0411-095B-B017-647313B1F5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6" b="50398"/>
          <a:stretch/>
        </p:blipFill>
        <p:spPr bwMode="auto">
          <a:xfrm>
            <a:off x="286555" y="279929"/>
            <a:ext cx="2898570" cy="177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059A31-A301-C597-3822-303BD92B682E}"/>
              </a:ext>
            </a:extLst>
          </p:cNvPr>
          <p:cNvSpPr/>
          <p:nvPr/>
        </p:nvSpPr>
        <p:spPr>
          <a:xfrm>
            <a:off x="218897" y="414070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58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9AAD1B-8DF3-1FA3-51E4-AA5254272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273580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276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82A815-5164-E382-6630-7F99ADE7B327}"/>
              </a:ext>
            </a:extLst>
          </p:cNvPr>
          <p:cNvSpPr/>
          <p:nvPr/>
        </p:nvSpPr>
        <p:spPr>
          <a:xfrm>
            <a:off x="107085" y="62315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9CE22-E761-D3A5-ABC8-AD710CE228B0}"/>
              </a:ext>
            </a:extLst>
          </p:cNvPr>
          <p:cNvSpPr/>
          <p:nvPr/>
        </p:nvSpPr>
        <p:spPr>
          <a:xfrm>
            <a:off x="151475" y="711350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BEEC521-3EC0-4C07-A86C-590F53B3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8" y="205164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A1F21F2-2415-9FC7-0DE8-08403AFFD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36" b="50161"/>
          <a:stretch/>
        </p:blipFill>
        <p:spPr bwMode="auto">
          <a:xfrm>
            <a:off x="247382" y="205164"/>
            <a:ext cx="2908060" cy="178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4AABE1-5FDE-4B5F-8A0C-31D45860865D}"/>
              </a:ext>
            </a:extLst>
          </p:cNvPr>
          <p:cNvSpPr/>
          <p:nvPr/>
        </p:nvSpPr>
        <p:spPr>
          <a:xfrm>
            <a:off x="177751" y="443656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74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2E852B-8C71-C200-0399-FB615A634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307447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092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5409AB-A3E4-2391-5C9A-382F19EE9B97}"/>
              </a:ext>
            </a:extLst>
          </p:cNvPr>
          <p:cNvSpPr/>
          <p:nvPr/>
        </p:nvSpPr>
        <p:spPr>
          <a:xfrm>
            <a:off x="173062" y="93450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A1E7AB-7683-16CF-E02A-EF2B222A6AB6}"/>
              </a:ext>
            </a:extLst>
          </p:cNvPr>
          <p:cNvSpPr/>
          <p:nvPr/>
        </p:nvSpPr>
        <p:spPr>
          <a:xfrm>
            <a:off x="107085" y="62315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E3AF3-254F-46E9-E830-B686CACB6A3C}"/>
              </a:ext>
            </a:extLst>
          </p:cNvPr>
          <p:cNvSpPr/>
          <p:nvPr/>
        </p:nvSpPr>
        <p:spPr>
          <a:xfrm>
            <a:off x="144077" y="624631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F5CE540-391D-4676-7927-0305BA9E0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279930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1F647E1-ADBA-9DDA-5C1F-2597308680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74" b="49924"/>
          <a:stretch/>
        </p:blipFill>
        <p:spPr bwMode="auto">
          <a:xfrm>
            <a:off x="236306" y="268764"/>
            <a:ext cx="2879706" cy="17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4A3382-5FDD-AC5A-45F1-06AE02E37998}"/>
              </a:ext>
            </a:extLst>
          </p:cNvPr>
          <p:cNvSpPr/>
          <p:nvPr/>
        </p:nvSpPr>
        <p:spPr>
          <a:xfrm>
            <a:off x="176876" y="575883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65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>
            <a:extLst>
              <a:ext uri="{FF2B5EF4-FFF2-40B4-BE49-F238E27FC236}">
                <a16:creationId xmlns:a16="http://schemas.microsoft.com/office/drawing/2014/main" id="{E1D18A4F-56A8-6A96-7E39-5617DBA4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510" y="811145"/>
            <a:ext cx="38100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79FD98B-CC2A-084E-DEE4-EC2A7113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02" y="3640189"/>
            <a:ext cx="3577143" cy="353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B3CA8EB5-514D-A537-C22B-9C38FA6FB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510" y="3640189"/>
            <a:ext cx="38100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08D92248-ED7F-C151-285C-D7798EC8C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7"/>
          <a:stretch/>
        </p:blipFill>
        <p:spPr bwMode="auto">
          <a:xfrm>
            <a:off x="4106334" y="3640188"/>
            <a:ext cx="3262819" cy="353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55F15C51-4B61-D34F-942E-4C3F5A750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14"/>
          <a:stretch/>
        </p:blipFill>
        <p:spPr bwMode="auto">
          <a:xfrm>
            <a:off x="158733" y="-4233"/>
            <a:ext cx="7409282" cy="36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712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8B2A7D-B4C8-B5EA-8EAA-724FD00E4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30" y="92339"/>
            <a:ext cx="10613812" cy="66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24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AF4AE9C5-91F0-190A-6575-73B6C5DD8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63" y="0"/>
            <a:ext cx="5578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94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148FA88E-7D3C-77EB-5656-FCC5DC68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0"/>
            <a:ext cx="5561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81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>
            <a:extLst>
              <a:ext uri="{FF2B5EF4-FFF2-40B4-BE49-F238E27FC236}">
                <a16:creationId xmlns:a16="http://schemas.microsoft.com/office/drawing/2014/main" id="{4E903972-1024-164B-5083-4DE33FB9E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2" y="504825"/>
            <a:ext cx="632460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F982EE24-E6F0-FD66-F939-8745422D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372" y="504825"/>
            <a:ext cx="60864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029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42429</TotalTime>
  <Words>227</Words>
  <Application>Microsoft Office PowerPoint</Application>
  <PresentationFormat>Widescreen</PresentationFormat>
  <Paragraphs>111</Paragraphs>
  <Slides>47</Slides>
  <Notes>46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Raksin</dc:creator>
  <cp:lastModifiedBy>Jonathan Raksin</cp:lastModifiedBy>
  <cp:revision>26</cp:revision>
  <dcterms:created xsi:type="dcterms:W3CDTF">2024-01-11T00:44:14Z</dcterms:created>
  <dcterms:modified xsi:type="dcterms:W3CDTF">2024-03-06T17:17:52Z</dcterms:modified>
</cp:coreProperties>
</file>